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Digital platform streamlining food ordering and delivery</a:t>
          </a:r>
          <a:endParaRPr lang="en-US" sz="22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Components: Users, Restaurants, Menus and Orders</a:t>
          </a:r>
          <a:endParaRPr lang="en-US" sz="22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</a:t>
            </a:r>
            <a:r>
              <a:rPr lang="en-US" sz="2800"/>
              <a:t>System </a:t>
            </a:r>
            <a:endParaRPr lang="en-US" sz="2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E4C06B4-9E11-F3A2-67DA-944B4102A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189</Words>
  <Application>Microsoft Office PowerPoint</Application>
  <PresentationFormat>Widescreen</PresentationFormat>
  <Paragraphs>40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</vt:lpstr>
      <vt:lpstr>Team Members Contributions</vt:lpstr>
      <vt:lpstr>Abstract </vt:lpstr>
      <vt:lpstr>File System of Django</vt:lpstr>
      <vt:lpstr>PowerPoint Presentation</vt:lpstr>
      <vt:lpstr>User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SIVA SURYA VARIKOOTI</cp:lastModifiedBy>
  <cp:revision>8</cp:revision>
  <dcterms:created xsi:type="dcterms:W3CDTF">2024-05-30T16:43:00Z</dcterms:created>
  <dcterms:modified xsi:type="dcterms:W3CDTF">2025-08-03T17:52:04Z</dcterms:modified>
</cp:coreProperties>
</file>